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2" r:id="rId3"/>
    <p:sldId id="264" r:id="rId4"/>
    <p:sldId id="256" r:id="rId5"/>
    <p:sldId id="259" r:id="rId6"/>
    <p:sldId id="258" r:id="rId7"/>
    <p:sldId id="257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16.06.22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84984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ПРАКТИКА</a:t>
            </a:r>
            <a:br>
              <a:rPr lang="ru-RU" dirty="0" smtClean="0"/>
            </a:br>
            <a:r>
              <a:rPr lang="ru-RU" sz="6700" dirty="0" smtClean="0"/>
              <a:t> </a:t>
            </a:r>
            <a:br>
              <a:rPr lang="ru-RU" sz="6700" dirty="0" smtClean="0"/>
            </a:br>
            <a:r>
              <a:rPr lang="ru-RU" sz="5300" dirty="0" smtClean="0"/>
              <a:t>«ПРАЗДНИКИ ДРУЖБЫ»</a:t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1752600"/>
          </a:xfrm>
        </p:spPr>
        <p:txBody>
          <a:bodyPr/>
          <a:lstStyle/>
          <a:p>
            <a:r>
              <a:rPr lang="ru-RU" dirty="0" smtClean="0"/>
              <a:t>МБУК «Центральная городская детская библиотека имени С. Т. Аксакова»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Практика будет и в дальнейшем развиваться по намеченному пути. Народных традиций, требующих освещения множество.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Для создания реконструкций национальных праздников и обрядов народов, проживающих на территории Трехгорного, будут приглашаться жители города-носители культуры</a:t>
            </a:r>
          </a:p>
          <a:p>
            <a:pPr algn="ctr">
              <a:buNone/>
            </a:pPr>
            <a:r>
              <a:rPr lang="ru-RU" dirty="0" smtClean="0"/>
              <a:t> этих национальностей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0916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формировать культуру межнациональных отношений и толерантность подрастающего поколения города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 lvl="0" algn="just"/>
            <a:r>
              <a:rPr lang="ru-RU" dirty="0" smtClean="0"/>
              <a:t>организовать постоянное  взаимодействие с башкиро-татарским творческим объединением энтузиастов «</a:t>
            </a:r>
            <a:r>
              <a:rPr lang="ru-RU" dirty="0" err="1" smtClean="0"/>
              <a:t>Зигальге</a:t>
            </a:r>
            <a:r>
              <a:rPr lang="ru-RU" dirty="0" smtClean="0"/>
              <a:t>»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ежегодно организовывать циклы детских праздников в национальном стиле, освещающих </a:t>
            </a:r>
            <a:r>
              <a:rPr lang="ru-RU" dirty="0" smtClean="0"/>
              <a:t>традиции </a:t>
            </a:r>
            <a:r>
              <a:rPr lang="ru-RU" dirty="0" smtClean="0"/>
              <a:t>русских, татар, башкир, казахов, украинцев и других народов, проживающих на территории </a:t>
            </a:r>
            <a:r>
              <a:rPr lang="ru-RU" dirty="0" smtClean="0"/>
              <a:t>города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устраивать демонстрации национальных костюмов, предметов быта  и др</a:t>
            </a:r>
            <a:r>
              <a:rPr lang="ru-RU" dirty="0" smtClean="0"/>
              <a:t>.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знакомить с национальным </a:t>
            </a:r>
            <a:r>
              <a:rPr lang="ru-RU" dirty="0" smtClean="0"/>
              <a:t>жилищем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демонстрировать </a:t>
            </a:r>
            <a:r>
              <a:rPr lang="ru-RU" dirty="0" smtClean="0"/>
              <a:t>точки соприкосновения культур </a:t>
            </a:r>
            <a:r>
              <a:rPr lang="ru-RU" dirty="0" smtClean="0"/>
              <a:t>народов, составляющих основной контингент населения города Трехгорного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88640"/>
            <a:ext cx="9144000" cy="64807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Практика «Праздники дружбы» </a:t>
            </a:r>
            <a:r>
              <a:rPr lang="ru-RU" sz="2000" dirty="0" smtClean="0"/>
              <a:t>- результат содружества </a:t>
            </a:r>
            <a:r>
              <a:rPr lang="ru-RU" sz="2000" dirty="0" smtClean="0"/>
              <a:t>ЦГДБ им. С. Т. Аксакова и </a:t>
            </a:r>
            <a:r>
              <a:rPr lang="ru-RU" sz="2000" dirty="0" smtClean="0"/>
              <a:t>творческого </a:t>
            </a:r>
            <a:r>
              <a:rPr lang="ru-RU" sz="2000" dirty="0" smtClean="0"/>
              <a:t>объединения энтузиастов «</a:t>
            </a:r>
            <a:r>
              <a:rPr lang="ru-RU" sz="2000" dirty="0" err="1" smtClean="0"/>
              <a:t>Зигальге</a:t>
            </a:r>
            <a:r>
              <a:rPr lang="ru-RU" sz="2000" dirty="0" smtClean="0"/>
              <a:t>». </a:t>
            </a: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2000" dirty="0" smtClean="0"/>
              <a:t> </a:t>
            </a:r>
            <a:r>
              <a:rPr lang="ru-RU" sz="2000" dirty="0" smtClean="0"/>
              <a:t>Продукт совместной творческой  деятельности: организация детских </a:t>
            </a:r>
            <a:r>
              <a:rPr lang="ru-RU" sz="2000" dirty="0" smtClean="0"/>
              <a:t>праздников </a:t>
            </a:r>
            <a:r>
              <a:rPr lang="ru-RU" sz="2000" dirty="0" smtClean="0"/>
              <a:t>в </a:t>
            </a:r>
            <a:r>
              <a:rPr lang="ru-RU" sz="2000" dirty="0" smtClean="0"/>
              <a:t>национальном стиле, </a:t>
            </a:r>
            <a:r>
              <a:rPr lang="ru-RU" sz="2000" dirty="0" smtClean="0"/>
              <a:t>знакомящих  </a:t>
            </a:r>
            <a:r>
              <a:rPr lang="ru-RU" sz="2000" dirty="0" smtClean="0"/>
              <a:t>с деталями </a:t>
            </a:r>
            <a:r>
              <a:rPr lang="ru-RU" sz="2000" dirty="0" smtClean="0"/>
              <a:t>культуры </a:t>
            </a:r>
            <a:r>
              <a:rPr lang="ru-RU" sz="2000" dirty="0" smtClean="0"/>
              <a:t>разных народов.    </a:t>
            </a: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Организуются мероприятия</a:t>
            </a:r>
            <a:r>
              <a:rPr lang="ru-RU" sz="2000" dirty="0" smtClean="0"/>
              <a:t>, которые ранее не проводились не только для детей, но и для </a:t>
            </a:r>
            <a:r>
              <a:rPr lang="ru-RU" sz="2000" dirty="0" smtClean="0"/>
              <a:t>взрослых:</a:t>
            </a:r>
          </a:p>
          <a:p>
            <a:pPr algn="just"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           - Детский </a:t>
            </a:r>
            <a:r>
              <a:rPr lang="ru-RU" sz="2000" b="1" dirty="0" smtClean="0"/>
              <a:t>Сабантуй</a:t>
            </a:r>
            <a:r>
              <a:rPr lang="ru-RU" sz="2000" dirty="0" smtClean="0"/>
              <a:t>. Первый праздник состоялся в мае 2021 </a:t>
            </a:r>
            <a:r>
              <a:rPr lang="ru-RU" sz="2000" dirty="0" smtClean="0"/>
              <a:t>года. Он </a:t>
            </a:r>
            <a:r>
              <a:rPr lang="ru-RU" sz="2000" dirty="0" smtClean="0"/>
              <a:t>стал первым Сабантуем, проведенным в нашем городе. 3 июня 2022 года прошел уже второй Детский </a:t>
            </a:r>
            <a:r>
              <a:rPr lang="ru-RU" sz="2000" dirty="0" smtClean="0"/>
              <a:t>Сабантуй</a:t>
            </a:r>
          </a:p>
          <a:p>
            <a:pPr algn="just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      -  реконструкция </a:t>
            </a:r>
            <a:r>
              <a:rPr lang="ru-RU" sz="2000" dirty="0" smtClean="0"/>
              <a:t>башкирского </a:t>
            </a:r>
            <a:r>
              <a:rPr lang="ru-RU" sz="2000" b="1" dirty="0" smtClean="0"/>
              <a:t>праздника наречения именем «</a:t>
            </a:r>
            <a:r>
              <a:rPr lang="ru-RU" sz="2000" b="1" dirty="0" err="1" smtClean="0"/>
              <a:t>Исем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туйы</a:t>
            </a:r>
            <a:r>
              <a:rPr lang="ru-RU" sz="2000" b="1" dirty="0" smtClean="0"/>
              <a:t>» </a:t>
            </a:r>
            <a:r>
              <a:rPr lang="ru-RU" sz="2000" dirty="0" smtClean="0"/>
              <a:t>в декорациях </a:t>
            </a:r>
            <a:r>
              <a:rPr lang="ru-RU" sz="2000" dirty="0" smtClean="0"/>
              <a:t>юрты</a:t>
            </a:r>
            <a:endParaRPr lang="ru-RU" sz="2000" dirty="0" smtClean="0"/>
          </a:p>
          <a:p>
            <a:pPr algn="just">
              <a:buNone/>
            </a:pPr>
            <a:r>
              <a:rPr lang="ru-RU" sz="2000" b="1" dirty="0" smtClean="0"/>
              <a:t>            - Праздник самовара</a:t>
            </a:r>
            <a:r>
              <a:rPr lang="ru-RU" sz="2000" dirty="0" smtClean="0"/>
              <a:t>. </a:t>
            </a:r>
            <a:r>
              <a:rPr lang="ru-RU" sz="2000" dirty="0" smtClean="0"/>
              <a:t>Праздник прошел настолько успешно, что был включен в общегородской проект «Тёплый берег» к 70-летию </a:t>
            </a:r>
            <a:r>
              <a:rPr lang="ru-RU" sz="2000" dirty="0" smtClean="0"/>
              <a:t>города (30 июля 2022)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Детский сабантуй 2021</a:t>
            </a:r>
            <a:endParaRPr lang="ru-RU" dirty="0"/>
          </a:p>
        </p:txBody>
      </p:sp>
      <p:pic>
        <p:nvPicPr>
          <p:cNvPr id="1026" name="Picture 2" descr="\\Server\photos\Фотографии, презентации\сабантуй с телефона Н.А\IMG_08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0000" t="12273" r="14545" b="3182"/>
          <a:stretch>
            <a:fillRect/>
          </a:stretch>
        </p:blipFill>
        <p:spPr bwMode="auto">
          <a:xfrm>
            <a:off x="3131840" y="908720"/>
            <a:ext cx="2232248" cy="38444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7" name="Picture 3" descr="\\Server\photos\Фотографии, презентации\сабантуй с телефона Н.А\IMG_08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941168"/>
            <a:ext cx="2232248" cy="16741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8" name="Picture 3" descr="\\Server\photos\Фотографии, презентации\Крупные массовые мероприятия\2021\сабантуй\Новая папка (5)\IMG_4915.JPG"/>
          <p:cNvPicPr>
            <a:picLocks noChangeAspect="1" noChangeArrowheads="1"/>
          </p:cNvPicPr>
          <p:nvPr/>
        </p:nvPicPr>
        <p:blipFill>
          <a:blip r:embed="rId4" cstate="print"/>
          <a:srcRect t="7177"/>
          <a:stretch>
            <a:fillRect/>
          </a:stretch>
        </p:blipFill>
        <p:spPr bwMode="auto">
          <a:xfrm>
            <a:off x="179512" y="908720"/>
            <a:ext cx="2896171" cy="20162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9" name="Picture 4" descr="\\Server\photos\Фотографии, презентации\Крупные массовые мероприятия\2021\сабантуй\Новая папка (5)\IMG_4971.JPG"/>
          <p:cNvPicPr>
            <a:picLocks noChangeAspect="1" noChangeArrowheads="1"/>
          </p:cNvPicPr>
          <p:nvPr/>
        </p:nvPicPr>
        <p:blipFill>
          <a:blip r:embed="rId5" cstate="print"/>
          <a:srcRect l="21644" t="-830" r="15976" b="-703"/>
          <a:stretch>
            <a:fillRect/>
          </a:stretch>
        </p:blipFill>
        <p:spPr bwMode="auto">
          <a:xfrm>
            <a:off x="539552" y="2780928"/>
            <a:ext cx="2520280" cy="23042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" name="Picture 5" descr="\\Server\photos\Фотографии, презентации\Крупные массовые мероприятия\2021\сабантуй\Новая папка (5)\IMG_4984.JPG"/>
          <p:cNvPicPr>
            <a:picLocks noChangeAspect="1" noChangeArrowheads="1"/>
          </p:cNvPicPr>
          <p:nvPr/>
        </p:nvPicPr>
        <p:blipFill>
          <a:blip r:embed="rId6" cstate="print"/>
          <a:srcRect l="26698" t="2677" r="39451" b="8034"/>
          <a:stretch>
            <a:fillRect/>
          </a:stretch>
        </p:blipFill>
        <p:spPr bwMode="auto">
          <a:xfrm>
            <a:off x="251520" y="4293096"/>
            <a:ext cx="1368152" cy="244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2" name="Picture 6" descr="\\Server\photos\Фотографии, презентации\Крупные массовые мероприятия\2021\сабантуй\Новая папка (5)\IMG_4998.JPG"/>
          <p:cNvPicPr>
            <a:picLocks noChangeAspect="1" noChangeArrowheads="1"/>
          </p:cNvPicPr>
          <p:nvPr/>
        </p:nvPicPr>
        <p:blipFill>
          <a:blip r:embed="rId7" cstate="print"/>
          <a:srcRect l="14514" t="4801" r="26670" b="12025"/>
          <a:stretch>
            <a:fillRect/>
          </a:stretch>
        </p:blipFill>
        <p:spPr bwMode="auto">
          <a:xfrm>
            <a:off x="5292080" y="1277488"/>
            <a:ext cx="2232248" cy="236753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3" name="Picture 7" descr="\\Server\photos\Фотографии, презентации\Крупные массовые мероприятия\2021\сабантуй\Новая папка (5)\IMG_5011.JPG"/>
          <p:cNvPicPr>
            <a:picLocks noChangeAspect="1" noChangeArrowheads="1"/>
          </p:cNvPicPr>
          <p:nvPr/>
        </p:nvPicPr>
        <p:blipFill>
          <a:blip r:embed="rId8" cstate="print"/>
          <a:srcRect l="48078" t="11945" r="10945" b="2538"/>
          <a:stretch>
            <a:fillRect/>
          </a:stretch>
        </p:blipFill>
        <p:spPr bwMode="auto">
          <a:xfrm>
            <a:off x="7380312" y="332656"/>
            <a:ext cx="1656184" cy="25922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4" name="Picture 8" descr="\\Server\photos\Фотографии, презентации\Крупные массовые мероприятия\2021\сабантуй\Новая папка (5)\IMG_50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3812" y="3827859"/>
            <a:ext cx="4040188" cy="30301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photos\Фотографии, презентации\Крупные массовые мероприятия\2022\сабантуй\IMG_96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4041775" cy="3031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Детский Сабантуй 2022</a:t>
            </a:r>
            <a:endParaRPr lang="ru-RU" dirty="0"/>
          </a:p>
        </p:txBody>
      </p:sp>
      <p:pic>
        <p:nvPicPr>
          <p:cNvPr id="4098" name="Picture 2" descr="\\Server\photos\Фотографии, презентации\Крупные массовые мероприятия\2021\сабантуй\CaQamsB_XH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3168352" cy="23762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8" name="Picture 4" descr="\\Server\photos\Фотографии, презентации\Крупные массовые мероприятия\2022\сабантуй\IMG_9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3635896" cy="272692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0" name="Picture 6" descr="\\Server\photos\Фотографии, презентации\Крупные массовые мероприятия\2022\сабантуй\IMG_9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708920"/>
            <a:ext cx="2818971" cy="211422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3" name="Picture 9" descr="\\Server\photos\Фотографии, презентации\Крупные массовые мероприятия\2022\сабантуй\IMG_98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085184"/>
            <a:ext cx="1944216" cy="14581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2" name="Picture 8" descr="\\Server\photos\Фотографии, презентации\Крупные массовые мероприятия\2022\сабантуй\IMG_98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05064"/>
            <a:ext cx="2843808" cy="21328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Праздник «</a:t>
            </a:r>
            <a:r>
              <a:rPr lang="ru-RU" dirty="0" err="1" smtClean="0"/>
              <a:t>Исем</a:t>
            </a:r>
            <a:r>
              <a:rPr lang="ru-RU" dirty="0" smtClean="0"/>
              <a:t> </a:t>
            </a:r>
            <a:r>
              <a:rPr lang="ru-RU" dirty="0" err="1" smtClean="0"/>
              <a:t>туйы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8" name="Picture 4" descr="\\Server\photos\Фотографии, презентации\Крупные массовые мероприятия\2021\зигальге праздник 21.10.21\oHf27Q1kRk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8911" t="20805" b="15411"/>
          <a:stretch>
            <a:fillRect/>
          </a:stretch>
        </p:blipFill>
        <p:spPr bwMode="auto">
          <a:xfrm>
            <a:off x="107504" y="4149080"/>
            <a:ext cx="2699395" cy="2520280"/>
          </a:xfrm>
          <a:prstGeom prst="rect">
            <a:avLst/>
          </a:prstGeom>
          <a:noFill/>
        </p:spPr>
      </p:pic>
      <p:pic>
        <p:nvPicPr>
          <p:cNvPr id="1027" name="Picture 3" descr="\\Server\photos\Фотографии, презентации\Крупные массовые мероприятия\2021\Аксаковски дни. Фото\TVA_6E12om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2040" y="3717032"/>
            <a:ext cx="4039985" cy="3029989"/>
          </a:xfrm>
          <a:prstGeom prst="rect">
            <a:avLst/>
          </a:prstGeom>
          <a:noFill/>
        </p:spPr>
      </p:pic>
      <p:pic>
        <p:nvPicPr>
          <p:cNvPr id="9" name="Picture 2" descr="\\Server\photos\Фотографии, презентации\Крупные массовые мероприятия\2021\зигальге праздник 21.10.21\C3XRp0aMHfQ.jpg"/>
          <p:cNvPicPr>
            <a:picLocks noChangeAspect="1" noChangeArrowheads="1"/>
          </p:cNvPicPr>
          <p:nvPr/>
        </p:nvPicPr>
        <p:blipFill>
          <a:blip r:embed="rId4" cstate="print"/>
          <a:srcRect t="9506" b="18950"/>
          <a:stretch>
            <a:fillRect/>
          </a:stretch>
        </p:blipFill>
        <p:spPr bwMode="auto">
          <a:xfrm>
            <a:off x="1691680" y="908720"/>
            <a:ext cx="590465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Server\photos\Фотографии, презентации\Крупные массовые мероприятия\2022\праздник самовара\IMG_8731.JPG"/>
          <p:cNvPicPr>
            <a:picLocks noChangeAspect="1" noChangeArrowheads="1"/>
          </p:cNvPicPr>
          <p:nvPr/>
        </p:nvPicPr>
        <p:blipFill>
          <a:blip r:embed="rId2" cstate="print"/>
          <a:srcRect l="10007" t="42775" r="9790" b="-2185"/>
          <a:stretch>
            <a:fillRect/>
          </a:stretch>
        </p:blipFill>
        <p:spPr bwMode="auto">
          <a:xfrm>
            <a:off x="5220072" y="764704"/>
            <a:ext cx="3816424" cy="21202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4" name="Picture 3" descr="\\Server\photos\Фотографии, презентации\Крупные массовые мероприятия\2022\праздник самовара\IMG_8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040188" cy="30301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 smtClean="0"/>
              <a:t>Праздник самовара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\\Server\photos\Фотографии, презентации\Крупные массовые мероприятия\2022\праздник самовара\самовар\DSC013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l="7385" t="15335" r="5282"/>
          <a:stretch>
            <a:fillRect/>
          </a:stretch>
        </p:blipFill>
        <p:spPr bwMode="auto">
          <a:xfrm>
            <a:off x="0" y="908720"/>
            <a:ext cx="3528392" cy="22898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058" name="Picture 10" descr="\\Server\photos\Фотографии, презентации\Крупные массовые мероприятия\2022\праздник самовара\самовар\DSC013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23136" t="4703"/>
          <a:stretch>
            <a:fillRect/>
          </a:stretch>
        </p:blipFill>
        <p:spPr bwMode="auto">
          <a:xfrm>
            <a:off x="3203848" y="1700808"/>
            <a:ext cx="3019926" cy="25063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3" name="Picture 2" descr="\\Server\photos\Фотографии, презентации\Крупные массовые мероприятия\2022\праздник самовара\самовар\DSC01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284984"/>
            <a:ext cx="2641811" cy="176848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8" name="Picture 2" descr="\\Server\photos\Фотографии, презентации\Крупные массовые мероприятия\2022\праздник самовара\IMG_8709.JPG"/>
          <p:cNvPicPr>
            <a:picLocks noChangeAspect="1" noChangeArrowheads="1"/>
          </p:cNvPicPr>
          <p:nvPr/>
        </p:nvPicPr>
        <p:blipFill>
          <a:blip r:embed="rId7" cstate="print"/>
          <a:srcRect l="5603" t="19059" r="10629" b="7272"/>
          <a:stretch>
            <a:fillRect/>
          </a:stretch>
        </p:blipFill>
        <p:spPr bwMode="auto">
          <a:xfrm>
            <a:off x="6156176" y="4869160"/>
            <a:ext cx="2703784" cy="178334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Содружество:</a:t>
            </a:r>
            <a:br>
              <a:rPr lang="ru-RU" dirty="0" smtClean="0"/>
            </a:br>
            <a:r>
              <a:rPr lang="ru-RU" dirty="0" smtClean="0"/>
              <a:t> библиотекари и «</a:t>
            </a:r>
            <a:r>
              <a:rPr lang="ru-RU" dirty="0" err="1" smtClean="0"/>
              <a:t>Зигальге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Server\photos\Фотографии, презентации\Крупные массовые мероприятия\2021\сабантуй\Новая папка (5)\IMG_50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20795"/>
          <a:stretch>
            <a:fillRect/>
          </a:stretch>
        </p:blipFill>
        <p:spPr bwMode="auto">
          <a:xfrm>
            <a:off x="323528" y="1268760"/>
            <a:ext cx="8485267" cy="50405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актива команды </a:t>
            </a:r>
            <a:endParaRPr lang="ru-RU" dirty="0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0916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Березина </a:t>
            </a:r>
            <a:r>
              <a:rPr lang="ru-RU" sz="6400" dirty="0" smtClean="0"/>
              <a:t>Мария </a:t>
            </a:r>
            <a:r>
              <a:rPr lang="ru-RU" sz="6400" dirty="0" smtClean="0"/>
              <a:t>Владимировна  (директор), материальное </a:t>
            </a:r>
            <a:r>
              <a:rPr lang="ru-RU" sz="6400" dirty="0" smtClean="0"/>
              <a:t>и финансовое обеспечение </a:t>
            </a:r>
            <a:r>
              <a:rPr lang="ru-RU" sz="6400" dirty="0" smtClean="0"/>
              <a:t>практики </a:t>
            </a: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Дабарская Наталья </a:t>
            </a:r>
            <a:r>
              <a:rPr lang="ru-RU" sz="6400" dirty="0" smtClean="0"/>
              <a:t>Александровна  (зав</a:t>
            </a:r>
            <a:r>
              <a:rPr lang="ru-RU" sz="6400" dirty="0" smtClean="0"/>
              <a:t>. </a:t>
            </a:r>
            <a:r>
              <a:rPr lang="ru-RU" sz="6400" dirty="0" smtClean="0"/>
              <a:t>отделом), координатор</a:t>
            </a:r>
            <a:r>
              <a:rPr lang="ru-RU" sz="6400" dirty="0" smtClean="0"/>
              <a:t>, организатор 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Маковецкая Нина </a:t>
            </a:r>
            <a:r>
              <a:rPr lang="ru-RU" sz="6400" dirty="0" smtClean="0"/>
              <a:t>Федоровна (зав</a:t>
            </a:r>
            <a:r>
              <a:rPr lang="ru-RU" sz="6400" dirty="0" smtClean="0"/>
              <a:t>. </a:t>
            </a:r>
            <a:r>
              <a:rPr lang="ru-RU" sz="6400" dirty="0" smtClean="0"/>
              <a:t>отделом), организатор</a:t>
            </a:r>
            <a:r>
              <a:rPr lang="ru-RU" sz="6400" dirty="0" smtClean="0"/>
              <a:t>, музыкальный оператор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Романова Елена </a:t>
            </a:r>
            <a:r>
              <a:rPr lang="ru-RU" sz="6400" dirty="0" smtClean="0"/>
              <a:t>Анатольевна (гл</a:t>
            </a:r>
            <a:r>
              <a:rPr lang="ru-RU" sz="6400" dirty="0" smtClean="0"/>
              <a:t>. </a:t>
            </a:r>
            <a:r>
              <a:rPr lang="ru-RU" sz="6400" dirty="0" smtClean="0"/>
              <a:t>библиотекарь), организатор</a:t>
            </a:r>
            <a:r>
              <a:rPr lang="ru-RU" sz="6400" dirty="0" smtClean="0"/>
              <a:t>, музыкальный </a:t>
            </a:r>
            <a:r>
              <a:rPr lang="ru-RU" sz="6400" dirty="0" smtClean="0"/>
              <a:t>оператор</a:t>
            </a:r>
          </a:p>
          <a:p>
            <a:endParaRPr lang="ru-RU" sz="6400" dirty="0" smtClean="0"/>
          </a:p>
          <a:p>
            <a:r>
              <a:rPr lang="ru-RU" sz="6400" dirty="0" smtClean="0"/>
              <a:t>Пудовкина Лариса </a:t>
            </a:r>
            <a:r>
              <a:rPr lang="ru-RU" sz="6400" dirty="0" smtClean="0"/>
              <a:t>Алексеевна (зав</a:t>
            </a:r>
            <a:r>
              <a:rPr lang="ru-RU" sz="6400" dirty="0" smtClean="0"/>
              <a:t>. </a:t>
            </a:r>
            <a:r>
              <a:rPr lang="ru-RU" sz="6400" dirty="0" smtClean="0"/>
              <a:t>отделом), организатор</a:t>
            </a:r>
            <a:r>
              <a:rPr lang="ru-RU" sz="6400" dirty="0" smtClean="0"/>
              <a:t>, музыкальный оператор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Першина Людмила </a:t>
            </a:r>
            <a:r>
              <a:rPr lang="ru-RU" sz="6400" dirty="0" smtClean="0"/>
              <a:t>Петровна (зав</a:t>
            </a:r>
            <a:r>
              <a:rPr lang="ru-RU" sz="6400" dirty="0" smtClean="0"/>
              <a:t>. </a:t>
            </a:r>
            <a:r>
              <a:rPr lang="ru-RU" sz="6400" dirty="0" smtClean="0"/>
              <a:t>отделом), реклама</a:t>
            </a:r>
            <a:r>
              <a:rPr lang="ru-RU" sz="6400" dirty="0" smtClean="0"/>
              <a:t>, информационное сопровождение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Исмагилова Ольга </a:t>
            </a:r>
            <a:r>
              <a:rPr lang="ru-RU" sz="6400" dirty="0" smtClean="0"/>
              <a:t>Владимировна (зав</a:t>
            </a:r>
            <a:r>
              <a:rPr lang="ru-RU" sz="6400" dirty="0" smtClean="0"/>
              <a:t>. </a:t>
            </a:r>
            <a:r>
              <a:rPr lang="ru-RU" sz="6400" dirty="0" smtClean="0"/>
              <a:t>отделом), комплектование </a:t>
            </a:r>
            <a:r>
              <a:rPr lang="ru-RU" sz="6400" dirty="0" smtClean="0"/>
              <a:t>книжного фонда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err="1" smtClean="0"/>
              <a:t>Адамская</a:t>
            </a:r>
            <a:r>
              <a:rPr lang="ru-RU" sz="6400" dirty="0" smtClean="0"/>
              <a:t> Алена </a:t>
            </a:r>
            <a:r>
              <a:rPr lang="ru-RU" sz="6400" dirty="0" smtClean="0"/>
              <a:t>Владимировна (библиотекарь), ведущий </a:t>
            </a:r>
            <a:r>
              <a:rPr lang="ru-RU" sz="6400" dirty="0" smtClean="0"/>
              <a:t>праздников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err="1" smtClean="0"/>
              <a:t>Наритдинова</a:t>
            </a:r>
            <a:r>
              <a:rPr lang="ru-RU" sz="6400" dirty="0" smtClean="0"/>
              <a:t> </a:t>
            </a:r>
            <a:r>
              <a:rPr lang="ru-RU" sz="6400" dirty="0" err="1" smtClean="0"/>
              <a:t>Ания</a:t>
            </a:r>
            <a:r>
              <a:rPr lang="ru-RU" sz="6400" dirty="0" smtClean="0"/>
              <a:t> </a:t>
            </a:r>
            <a:r>
              <a:rPr lang="ru-RU" sz="6400" dirty="0" err="1" smtClean="0"/>
              <a:t>Надибовна</a:t>
            </a:r>
            <a:r>
              <a:rPr lang="ru-RU" sz="6400" dirty="0" smtClean="0"/>
              <a:t> (руководитель </a:t>
            </a:r>
            <a:r>
              <a:rPr lang="ru-RU" sz="6400" dirty="0" smtClean="0"/>
              <a:t>объединения «</a:t>
            </a:r>
            <a:r>
              <a:rPr lang="ru-RU" sz="6400" dirty="0" err="1" smtClean="0"/>
              <a:t>Зигальге</a:t>
            </a:r>
            <a:r>
              <a:rPr lang="ru-RU" sz="6400" dirty="0" smtClean="0"/>
              <a:t>»), организатор</a:t>
            </a:r>
            <a:r>
              <a:rPr lang="ru-RU" sz="6400" dirty="0" smtClean="0"/>
              <a:t>, ведущий</a:t>
            </a:r>
          </a:p>
          <a:p>
            <a:pPr>
              <a:buNone/>
            </a:pPr>
            <a:endParaRPr lang="ru-RU" sz="6400" dirty="0" smtClean="0"/>
          </a:p>
          <a:p>
            <a:r>
              <a:rPr lang="ru-RU" sz="6400" dirty="0" smtClean="0"/>
              <a:t>Валиева </a:t>
            </a:r>
            <a:r>
              <a:rPr lang="ru-RU" sz="6400" dirty="0" err="1" smtClean="0"/>
              <a:t>Альфия</a:t>
            </a:r>
            <a:r>
              <a:rPr lang="ru-RU" sz="6400" dirty="0" smtClean="0"/>
              <a:t> </a:t>
            </a:r>
            <a:r>
              <a:rPr lang="ru-RU" sz="6400" dirty="0" err="1" smtClean="0"/>
              <a:t>Юсуповна</a:t>
            </a:r>
            <a:r>
              <a:rPr lang="ru-RU" sz="6400" dirty="0" smtClean="0"/>
              <a:t> (член </a:t>
            </a:r>
            <a:r>
              <a:rPr lang="ru-RU" sz="6400" dirty="0" smtClean="0"/>
              <a:t>объединения «</a:t>
            </a:r>
            <a:r>
              <a:rPr lang="ru-RU" sz="6400" dirty="0" err="1" smtClean="0"/>
              <a:t>Зигальге</a:t>
            </a:r>
            <a:r>
              <a:rPr lang="ru-RU" sz="6400" dirty="0" smtClean="0"/>
              <a:t>»), техническое </a:t>
            </a:r>
            <a:r>
              <a:rPr lang="ru-RU" sz="6400" dirty="0" smtClean="0"/>
              <a:t>обеспечение, организатор инсталляций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</TotalTime>
  <Words>400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ПРАКТИКА   «ПРАЗДНИКИ ДРУЖБЫ» </vt:lpstr>
      <vt:lpstr>Слайд 2</vt:lpstr>
      <vt:lpstr>Слайд 3</vt:lpstr>
      <vt:lpstr>Детский сабантуй 2021</vt:lpstr>
      <vt:lpstr>Детский Сабантуй 2022</vt:lpstr>
      <vt:lpstr>Праздник «Исем туйы»</vt:lpstr>
      <vt:lpstr>Праздник самовара</vt:lpstr>
      <vt:lpstr>Содружество:  библиотекари и «Зигальге»</vt:lpstr>
      <vt:lpstr>Состав актива команды </vt:lpstr>
      <vt:lpstr>ПЕРСПЕКТИВЫ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сабантуй 2021</dc:title>
  <dc:creator>Пользователь</dc:creator>
  <cp:lastModifiedBy>Пользователь</cp:lastModifiedBy>
  <cp:revision>30</cp:revision>
  <dcterms:created xsi:type="dcterms:W3CDTF">2022-06-10T09:18:27Z</dcterms:created>
  <dcterms:modified xsi:type="dcterms:W3CDTF">2022-06-16T06:14:53Z</dcterms:modified>
</cp:coreProperties>
</file>